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1" r:id="rId5"/>
    <p:sldId id="267" r:id="rId6"/>
    <p:sldId id="268" r:id="rId7"/>
    <p:sldId id="257" r:id="rId8"/>
    <p:sldId id="266" r:id="rId9"/>
    <p:sldId id="258" r:id="rId10"/>
    <p:sldId id="259" r:id="rId11"/>
    <p:sldId id="260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ender.org/download/" TargetMode="External"/><Relationship Id="rId2" Type="http://schemas.openxmlformats.org/officeDocument/2006/relationships/hyperlink" Target="https://unity3d.com/get-unity/download/arch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tnet.microsoft.com/download/dotnet/5.0" TargetMode="External"/><Relationship Id="rId5" Type="http://schemas.openxmlformats.org/officeDocument/2006/relationships/hyperlink" Target="https://www.microsoft.com/en-us/download/details.aspx?id=102778" TargetMode="External"/><Relationship Id="rId4" Type="http://schemas.openxmlformats.org/officeDocument/2006/relationships/hyperlink" Target="https://docs.microsoft.com/en-us/windows/mixed-reality/altspace-vr/world-building/upgrading-content-to-the-latest-unit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9713" y="252549"/>
            <a:ext cx="7197726" cy="1102600"/>
          </a:xfrm>
        </p:spPr>
        <p:txBody>
          <a:bodyPr/>
          <a:lstStyle/>
          <a:p>
            <a:r>
              <a:rPr lang="en-US" dirty="0"/>
              <a:t>WORLDBUILDNG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2627" y="1369178"/>
            <a:ext cx="7197726" cy="1405467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Altspace</a:t>
            </a:r>
            <a:r>
              <a:rPr lang="en-US" dirty="0"/>
              <a:t> for MATE ROV 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079042"/>
            <a:ext cx="7360380" cy="3809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9" r="762" b="35397"/>
          <a:stretch/>
        </p:blipFill>
        <p:spPr>
          <a:xfrm>
            <a:off x="2760616" y="5042263"/>
            <a:ext cx="9074332" cy="14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5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65" y="207101"/>
            <a:ext cx="9905998" cy="778871"/>
          </a:xfrm>
        </p:spPr>
        <p:txBody>
          <a:bodyPr/>
          <a:lstStyle/>
          <a:p>
            <a:r>
              <a:rPr lang="en-US" dirty="0"/>
              <a:t>Choose the right proportions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29472" y="985972"/>
            <a:ext cx="2534195" cy="563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World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964604" y="4704533"/>
            <a:ext cx="2097619" cy="15588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Template</a:t>
            </a:r>
          </a:p>
          <a:p>
            <a:pPr algn="ctr"/>
            <a:r>
              <a:rPr lang="en-US" dirty="0"/>
              <a:t>Textures</a:t>
            </a:r>
          </a:p>
          <a:p>
            <a:pPr algn="ctr"/>
            <a:r>
              <a:rPr lang="en-US" dirty="0"/>
              <a:t>Sounds</a:t>
            </a:r>
          </a:p>
          <a:p>
            <a:pPr algn="ctr"/>
            <a:r>
              <a:rPr lang="en-US" dirty="0"/>
              <a:t>Models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47759" y="4038872"/>
            <a:ext cx="2097619" cy="4778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Skybox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64603" y="1935207"/>
            <a:ext cx="2097619" cy="19158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Kit Objects</a:t>
            </a:r>
          </a:p>
          <a:p>
            <a:pPr algn="ctr"/>
            <a:r>
              <a:rPr lang="en-US" dirty="0"/>
              <a:t>Textures</a:t>
            </a:r>
          </a:p>
          <a:p>
            <a:pPr algn="ctr"/>
            <a:r>
              <a:rPr lang="en-US" dirty="0"/>
              <a:t>Sounds</a:t>
            </a:r>
          </a:p>
          <a:p>
            <a:pPr algn="ctr"/>
            <a:r>
              <a:rPr lang="en-US" dirty="0"/>
              <a:t>Models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82529" y="985972"/>
            <a:ext cx="2534195" cy="563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World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717661" y="5575389"/>
            <a:ext cx="2097619" cy="6879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Template</a:t>
            </a:r>
          </a:p>
          <a:p>
            <a:pPr algn="ctr"/>
            <a:r>
              <a:rPr lang="en-US" dirty="0"/>
              <a:t>blank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17660" y="1935206"/>
            <a:ext cx="2097619" cy="30479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Kit Objects</a:t>
            </a:r>
          </a:p>
          <a:p>
            <a:pPr algn="ctr"/>
            <a:r>
              <a:rPr lang="en-US" dirty="0"/>
              <a:t>Textures</a:t>
            </a:r>
          </a:p>
          <a:p>
            <a:pPr algn="ctr"/>
            <a:r>
              <a:rPr lang="en-US" dirty="0"/>
              <a:t>Sounds</a:t>
            </a:r>
          </a:p>
          <a:p>
            <a:pPr algn="ctr"/>
            <a:r>
              <a:rPr lang="en-US" dirty="0"/>
              <a:t>Models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92685" y="985972"/>
            <a:ext cx="2534195" cy="563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World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227817" y="2405469"/>
            <a:ext cx="2097619" cy="38578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Template</a:t>
            </a:r>
          </a:p>
          <a:p>
            <a:pPr algn="ctr"/>
            <a:r>
              <a:rPr lang="en-US" dirty="0"/>
              <a:t>Textures</a:t>
            </a:r>
          </a:p>
          <a:p>
            <a:pPr algn="ctr"/>
            <a:r>
              <a:rPr lang="en-US" dirty="0"/>
              <a:t>Sounds</a:t>
            </a:r>
          </a:p>
          <a:p>
            <a:pPr algn="ctr"/>
            <a:r>
              <a:rPr lang="en-US" dirty="0"/>
              <a:t>Models</a:t>
            </a:r>
          </a:p>
          <a:p>
            <a:pPr algn="ctr"/>
            <a:r>
              <a:rPr lang="en-US" dirty="0"/>
              <a:t>Skybox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27816" y="1935206"/>
            <a:ext cx="2097619" cy="3831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Kit Objects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17660" y="5040356"/>
            <a:ext cx="2097619" cy="4778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Skybox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307" y="171061"/>
            <a:ext cx="5576628" cy="929951"/>
          </a:xfrm>
        </p:spPr>
        <p:txBody>
          <a:bodyPr>
            <a:normAutofit/>
          </a:bodyPr>
          <a:lstStyle/>
          <a:p>
            <a:r>
              <a:rPr lang="en-US" dirty="0"/>
              <a:t>Making your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566" y="1874727"/>
            <a:ext cx="5216434" cy="3324289"/>
          </a:xfrm>
        </p:spPr>
        <p:txBody>
          <a:bodyPr/>
          <a:lstStyle/>
          <a:p>
            <a:pPr lvl="1"/>
            <a:r>
              <a:rPr lang="en-US" dirty="0"/>
              <a:t>3D Modeler (Blender, 3DS Max, Maya)</a:t>
            </a:r>
          </a:p>
          <a:p>
            <a:pPr lvl="1"/>
            <a:r>
              <a:rPr lang="en-US" dirty="0"/>
              <a:t>Focus on low poly count</a:t>
            </a:r>
          </a:p>
          <a:p>
            <a:pPr lvl="2"/>
            <a:r>
              <a:rPr lang="en-US" dirty="0"/>
              <a:t>&lt; 100k</a:t>
            </a:r>
          </a:p>
          <a:p>
            <a:pPr lvl="1"/>
            <a:r>
              <a:rPr lang="en-US" dirty="0"/>
              <a:t>UV Maps</a:t>
            </a:r>
          </a:p>
          <a:p>
            <a:pPr lvl="1"/>
            <a:r>
              <a:rPr lang="en-US" dirty="0"/>
              <a:t>Animator (Unity)</a:t>
            </a:r>
          </a:p>
          <a:p>
            <a:pPr lvl="1"/>
            <a:r>
              <a:rPr lang="en-US" dirty="0"/>
              <a:t>Assign Materials in Unity</a:t>
            </a:r>
          </a:p>
          <a:p>
            <a:pPr lvl="1"/>
            <a:r>
              <a:rPr lang="en-US" dirty="0"/>
              <a:t>Small file size</a:t>
            </a:r>
          </a:p>
          <a:p>
            <a:pPr lvl="2"/>
            <a:r>
              <a:rPr lang="en-US" dirty="0"/>
              <a:t>&lt; 1mb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5" r="283" b="6259"/>
          <a:stretch/>
        </p:blipFill>
        <p:spPr>
          <a:xfrm>
            <a:off x="470263" y="1752471"/>
            <a:ext cx="6844891" cy="36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5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309" y="102521"/>
            <a:ext cx="8610600" cy="1293028"/>
          </a:xfrm>
        </p:spPr>
        <p:txBody>
          <a:bodyPr/>
          <a:lstStyle/>
          <a:p>
            <a:r>
              <a:rPr lang="en-US" dirty="0"/>
              <a:t>UV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5233851"/>
            <a:ext cx="8884920" cy="1394137"/>
          </a:xfrm>
        </p:spPr>
        <p:txBody>
          <a:bodyPr/>
          <a:lstStyle/>
          <a:p>
            <a:r>
              <a:rPr lang="en-US" dirty="0"/>
              <a:t>Needed for materials to appear correctly</a:t>
            </a:r>
          </a:p>
          <a:p>
            <a:r>
              <a:rPr lang="en-US" dirty="0"/>
              <a:t>Created in a modeling package (Blender, Max, Maya)</a:t>
            </a:r>
          </a:p>
          <a:p>
            <a:r>
              <a:rPr lang="en-US" dirty="0"/>
              <a:t>Can’t be modified in 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95" y="1332327"/>
            <a:ext cx="48768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684" t="12905" r="18297" b="3997"/>
          <a:stretch/>
        </p:blipFill>
        <p:spPr>
          <a:xfrm>
            <a:off x="768037" y="1332327"/>
            <a:ext cx="3907378" cy="36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0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ways you can participate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us your stuff</a:t>
            </a:r>
          </a:p>
          <a:p>
            <a:r>
              <a:rPr lang="en-US" dirty="0"/>
              <a:t>Build your own world and we’ll like to it from here.</a:t>
            </a:r>
          </a:p>
        </p:txBody>
      </p:sp>
    </p:spTree>
    <p:extLst>
      <p:ext uri="{BB962C8B-B14F-4D97-AF65-F5344CB8AC3E}">
        <p14:creationId xmlns:p14="http://schemas.microsoft.com/office/powerpoint/2010/main" val="382751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56" y="110056"/>
            <a:ext cx="10131425" cy="1004642"/>
          </a:xfrm>
        </p:spPr>
        <p:txBody>
          <a:bodyPr/>
          <a:lstStyle/>
          <a:p>
            <a:r>
              <a:rPr lang="en-US" dirty="0"/>
              <a:t>Workstations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56" y="1912977"/>
            <a:ext cx="3468188" cy="3649133"/>
          </a:xfrm>
        </p:spPr>
        <p:txBody>
          <a:bodyPr/>
          <a:lstStyle/>
          <a:p>
            <a:r>
              <a:rPr lang="en-US" dirty="0"/>
              <a:t>Multiple copies of this space</a:t>
            </a:r>
          </a:p>
          <a:p>
            <a:r>
              <a:rPr lang="en-US" dirty="0"/>
              <a:t>6 teams per instance</a:t>
            </a:r>
          </a:p>
          <a:p>
            <a:r>
              <a:rPr lang="en-US" dirty="0"/>
              <a:t>Teams get one ‘Wedge’</a:t>
            </a:r>
          </a:p>
          <a:p>
            <a:r>
              <a:rPr lang="en-US" dirty="0"/>
              <a:t>Keep your work in your space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23" y="1566322"/>
            <a:ext cx="7576179" cy="43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1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55" y="0"/>
            <a:ext cx="10131425" cy="896983"/>
          </a:xfrm>
        </p:spPr>
        <p:txBody>
          <a:bodyPr/>
          <a:lstStyle/>
          <a:p>
            <a:r>
              <a:rPr lang="en-US" dirty="0"/>
              <a:t>Worlds Beta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5842" r="477" b="6921"/>
          <a:stretch/>
        </p:blipFill>
        <p:spPr>
          <a:xfrm>
            <a:off x="1210491" y="731520"/>
            <a:ext cx="10720252" cy="59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7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89761"/>
            <a:ext cx="10131425" cy="3901440"/>
          </a:xfrm>
        </p:spPr>
        <p:txBody>
          <a:bodyPr>
            <a:normAutofit/>
          </a:bodyPr>
          <a:lstStyle/>
          <a:p>
            <a:r>
              <a:rPr lang="en-US" dirty="0"/>
              <a:t>Unity 2020.3.9</a:t>
            </a:r>
          </a:p>
          <a:p>
            <a:pPr lvl="1"/>
            <a:r>
              <a:rPr lang="en-US" dirty="0">
                <a:hlinkClick r:id="rId2"/>
              </a:rPr>
              <a:t>https://unity3d.com/get-unity/download/archive</a:t>
            </a:r>
            <a:endParaRPr lang="en-US" dirty="0"/>
          </a:p>
          <a:p>
            <a:r>
              <a:rPr lang="en-US" dirty="0"/>
              <a:t>Blender or the Modeling package of your choice</a:t>
            </a:r>
          </a:p>
          <a:p>
            <a:pPr lvl="1"/>
            <a:r>
              <a:rPr lang="en-US" dirty="0">
                <a:hlinkClick r:id="rId3"/>
              </a:rPr>
              <a:t>https://www.blender.org/download/</a:t>
            </a:r>
            <a:endParaRPr lang="en-US" dirty="0"/>
          </a:p>
          <a:p>
            <a:r>
              <a:rPr lang="en-US" dirty="0"/>
              <a:t>AltspaceVR Uploader Guide</a:t>
            </a:r>
          </a:p>
          <a:p>
            <a:pPr lvl="1"/>
            <a:r>
              <a:rPr lang="en-US" dirty="0">
                <a:hlinkClick r:id="rId4"/>
              </a:rPr>
              <a:t>https://docs.microsoft.com/en-us/windows/mixed-reality/altspace-vr/world-building/upgrading-content-to-the-latest-unity</a:t>
            </a:r>
            <a:endParaRPr lang="en-US" dirty="0"/>
          </a:p>
          <a:p>
            <a:r>
              <a:rPr lang="en-US" dirty="0"/>
              <a:t>Mixed Reality Feature Tool</a:t>
            </a:r>
          </a:p>
          <a:p>
            <a:pPr lvl="1"/>
            <a:r>
              <a:rPr lang="en-US" dirty="0">
                <a:hlinkClick r:id="rId5"/>
              </a:rPr>
              <a:t>https://www.microsoft.com/en-us/download/details.aspx?id=102778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https://dotnet.microsoft.com/download/dotnet/5.0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6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2" y="0"/>
            <a:ext cx="10131425" cy="733455"/>
          </a:xfrm>
        </p:spPr>
        <p:txBody>
          <a:bodyPr/>
          <a:lstStyle/>
          <a:p>
            <a:r>
              <a:rPr lang="en-US" dirty="0" err="1"/>
              <a:t>Altspace</a:t>
            </a:r>
            <a:r>
              <a:rPr lang="en-US" dirty="0"/>
              <a:t> Uploader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201541"/>
            <a:ext cx="3939812" cy="5042505"/>
          </a:xfrm>
        </p:spPr>
        <p:txBody>
          <a:bodyPr/>
          <a:lstStyle/>
          <a:p>
            <a:r>
              <a:rPr lang="en-US" dirty="0"/>
              <a:t>Everything changed yesterday</a:t>
            </a:r>
          </a:p>
          <a:p>
            <a:pPr lvl="1"/>
            <a:r>
              <a:rPr lang="en-US" dirty="0"/>
              <a:t>Upgraded to Unity 2020.3</a:t>
            </a:r>
          </a:p>
          <a:p>
            <a:pPr lvl="1"/>
            <a:r>
              <a:rPr lang="en-US" dirty="0"/>
              <a:t>Changing rendering mode</a:t>
            </a:r>
          </a:p>
          <a:p>
            <a:pPr lvl="1"/>
            <a:r>
              <a:rPr lang="en-US" dirty="0"/>
              <a:t>Everything will have to be rebuilt</a:t>
            </a:r>
          </a:p>
          <a:p>
            <a:r>
              <a:rPr lang="en-US" dirty="0"/>
              <a:t> Need the MRFT to add the latest version of the tools to 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184" y="726757"/>
            <a:ext cx="74866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4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12" y="174172"/>
            <a:ext cx="10131425" cy="1456267"/>
          </a:xfrm>
        </p:spPr>
        <p:txBody>
          <a:bodyPr/>
          <a:lstStyle/>
          <a:p>
            <a:r>
              <a:rPr lang="en-US" dirty="0"/>
              <a:t>Use the right version of 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58" y="2270734"/>
            <a:ext cx="3886200" cy="3649133"/>
          </a:xfrm>
        </p:spPr>
        <p:txBody>
          <a:bodyPr/>
          <a:lstStyle/>
          <a:p>
            <a:r>
              <a:rPr lang="en-US" dirty="0"/>
              <a:t>Unity Hub </a:t>
            </a:r>
          </a:p>
          <a:p>
            <a:pPr lvl="1"/>
            <a:r>
              <a:rPr lang="en-US" dirty="0"/>
              <a:t>useful for multiple versions</a:t>
            </a:r>
          </a:p>
          <a:p>
            <a:r>
              <a:rPr lang="en-US" dirty="0"/>
              <a:t>2020.3.9 is what I used</a:t>
            </a:r>
          </a:p>
          <a:p>
            <a:pPr lvl="1"/>
            <a:r>
              <a:rPr lang="en-US" dirty="0"/>
              <a:t>LTS versions</a:t>
            </a:r>
          </a:p>
          <a:p>
            <a:r>
              <a:rPr lang="en-US" dirty="0"/>
              <a:t>Android and Mac support</a:t>
            </a:r>
          </a:p>
          <a:p>
            <a:pPr lvl="1"/>
            <a:r>
              <a:rPr lang="en-US" dirty="0"/>
              <a:t>Need these to build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03" y="1550125"/>
            <a:ext cx="7606357" cy="50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6" y="322217"/>
            <a:ext cx="4365170" cy="505097"/>
          </a:xfrm>
        </p:spPr>
        <p:txBody>
          <a:bodyPr>
            <a:normAutofit fontScale="90000"/>
          </a:bodyPr>
          <a:lstStyle/>
          <a:p>
            <a:r>
              <a:rPr lang="en-US" dirty="0"/>
              <a:t>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520" y="3814354"/>
            <a:ext cx="6137455" cy="2490652"/>
          </a:xfrm>
        </p:spPr>
        <p:txBody>
          <a:bodyPr/>
          <a:lstStyle/>
          <a:p>
            <a:r>
              <a:rPr lang="en-US" dirty="0"/>
              <a:t>Unity Doesn’t have any way to create content.  All models and textures have to be created in some other software.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51269" y="2612570"/>
            <a:ext cx="2577737" cy="15375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Unity 2020.3.9</a:t>
            </a:r>
          </a:p>
          <a:p>
            <a:pPr algn="ctr"/>
            <a:r>
              <a:rPr lang="en-US" dirty="0" err="1"/>
              <a:t>Altspace</a:t>
            </a:r>
            <a:r>
              <a:rPr lang="en-US" dirty="0"/>
              <a:t> Uploader</a:t>
            </a:r>
          </a:p>
          <a:p>
            <a:pPr algn="ctr"/>
            <a:r>
              <a:rPr lang="en-US" dirty="0"/>
              <a:t>MR Feature Tool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73738" y="2612571"/>
            <a:ext cx="1795146" cy="14107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AltspaceVR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19644" y="1201783"/>
            <a:ext cx="1998620" cy="1410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3D Modeler</a:t>
            </a:r>
          </a:p>
          <a:p>
            <a:pPr algn="ctr"/>
            <a:r>
              <a:rPr lang="en-US" dirty="0"/>
              <a:t>Blender</a:t>
            </a:r>
          </a:p>
          <a:p>
            <a:pPr algn="ctr"/>
            <a:r>
              <a:rPr lang="en-US" dirty="0"/>
              <a:t>3ds MAX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19644" y="4150119"/>
            <a:ext cx="1998620" cy="1410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Images Textures</a:t>
            </a:r>
          </a:p>
          <a:p>
            <a:pPr algn="ctr"/>
            <a:r>
              <a:rPr lang="en-US" dirty="0"/>
              <a:t>Blender</a:t>
            </a:r>
          </a:p>
          <a:p>
            <a:pPr algn="ctr"/>
            <a:r>
              <a:rPr lang="en-US" dirty="0"/>
              <a:t>3ds MAX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985556" y="2440820"/>
            <a:ext cx="3152503" cy="1881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FBX,OBJ</a:t>
            </a:r>
            <a:br>
              <a:rPr lang="en-US" dirty="0"/>
            </a:br>
            <a:r>
              <a:rPr lang="en-US" dirty="0"/>
              <a:t>.jpg .</a:t>
            </a:r>
            <a:r>
              <a:rPr lang="en-US" dirty="0" err="1"/>
              <a:t>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4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27" y="78377"/>
            <a:ext cx="10131425" cy="5050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Pizza Slide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19" y="653143"/>
            <a:ext cx="9799843" cy="5971780"/>
          </a:xfrm>
        </p:spPr>
      </p:pic>
    </p:spTree>
    <p:extLst>
      <p:ext uri="{BB962C8B-B14F-4D97-AF65-F5344CB8AC3E}">
        <p14:creationId xmlns:p14="http://schemas.microsoft.com/office/powerpoint/2010/main" val="412313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52" y="0"/>
            <a:ext cx="9905998" cy="1484819"/>
          </a:xfrm>
        </p:spPr>
        <p:txBody>
          <a:bodyPr/>
          <a:lstStyle/>
          <a:p>
            <a:r>
              <a:rPr lang="en-US" dirty="0" err="1"/>
              <a:t>Altspace</a:t>
            </a:r>
            <a:r>
              <a:rPr lang="en-US" dirty="0"/>
              <a:t> World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04" y="1352937"/>
            <a:ext cx="4058194" cy="4711959"/>
          </a:xfrm>
        </p:spPr>
        <p:txBody>
          <a:bodyPr/>
          <a:lstStyle/>
          <a:p>
            <a:r>
              <a:rPr lang="en-US" dirty="0"/>
              <a:t>Worlds have ‘weight’</a:t>
            </a:r>
          </a:p>
          <a:p>
            <a:pPr lvl="1"/>
            <a:r>
              <a:rPr lang="en-US" dirty="0"/>
              <a:t>Impact on performance</a:t>
            </a:r>
          </a:p>
          <a:p>
            <a:pPr lvl="1"/>
            <a:r>
              <a:rPr lang="en-US" dirty="0"/>
              <a:t>Limits Audience</a:t>
            </a:r>
          </a:p>
          <a:p>
            <a:pPr lvl="1"/>
            <a:r>
              <a:rPr lang="en-US" dirty="0"/>
              <a:t>Event support restrictions</a:t>
            </a:r>
          </a:p>
          <a:p>
            <a:r>
              <a:rPr lang="en-US" dirty="0"/>
              <a:t>All of these add to the weight</a:t>
            </a:r>
          </a:p>
          <a:p>
            <a:pPr lvl="1"/>
            <a:r>
              <a:rPr lang="en-US" dirty="0"/>
              <a:t>Balancing Act</a:t>
            </a:r>
          </a:p>
          <a:p>
            <a:pPr lvl="2"/>
            <a:r>
              <a:rPr lang="en-US" dirty="0"/>
              <a:t>Size,</a:t>
            </a:r>
          </a:p>
          <a:p>
            <a:pPr lvl="2"/>
            <a:r>
              <a:rPr lang="en-US" dirty="0"/>
              <a:t>Audience</a:t>
            </a:r>
          </a:p>
          <a:p>
            <a:pPr lvl="2"/>
            <a:r>
              <a:rPr lang="en-US" dirty="0"/>
              <a:t>ASVR Support</a:t>
            </a:r>
          </a:p>
          <a:p>
            <a:pPr lvl="2"/>
            <a:r>
              <a:rPr lang="en-US" dirty="0"/>
              <a:t>Special Effects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79950" y="1352937"/>
            <a:ext cx="3181739" cy="528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World</a:t>
            </a:r>
          </a:p>
          <a:p>
            <a:pPr algn="ctr"/>
            <a:r>
              <a:rPr lang="en-US" sz="2800" dirty="0"/>
              <a:t>~40 MB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65851" y="4828735"/>
            <a:ext cx="2460822" cy="13549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Template</a:t>
            </a:r>
          </a:p>
          <a:p>
            <a:pPr algn="ctr"/>
            <a:r>
              <a:rPr lang="en-US" dirty="0"/>
              <a:t>Materials/Textures</a:t>
            </a:r>
          </a:p>
          <a:p>
            <a:pPr algn="ctr"/>
            <a:r>
              <a:rPr lang="en-US" dirty="0"/>
              <a:t>Sounds</a:t>
            </a:r>
          </a:p>
          <a:p>
            <a:pPr algn="ctr"/>
            <a:r>
              <a:rPr lang="en-US" dirty="0"/>
              <a:t>Models/Animation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5850" y="4228119"/>
            <a:ext cx="2460822" cy="4479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Skybox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65850" y="2325052"/>
            <a:ext cx="2460822" cy="181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Kit Objects</a:t>
            </a:r>
          </a:p>
          <a:p>
            <a:pPr algn="ctr"/>
            <a:r>
              <a:rPr lang="en-US" dirty="0"/>
              <a:t>Materials/Textures</a:t>
            </a:r>
          </a:p>
          <a:p>
            <a:pPr algn="ctr"/>
            <a:r>
              <a:rPr lang="en-US" dirty="0"/>
              <a:t>Sounds</a:t>
            </a:r>
          </a:p>
          <a:p>
            <a:pPr algn="ctr"/>
            <a:r>
              <a:rPr lang="en-US" dirty="0"/>
              <a:t>Models/Animation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12572" y="2921258"/>
            <a:ext cx="1741536" cy="26965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MRE’s</a:t>
            </a:r>
          </a:p>
          <a:p>
            <a:pPr algn="ctr"/>
            <a:r>
              <a:rPr lang="en-US" dirty="0"/>
              <a:t>Kit Objects</a:t>
            </a:r>
          </a:p>
          <a:p>
            <a:pPr algn="ctr"/>
            <a:r>
              <a:rPr lang="en-US" dirty="0"/>
              <a:t>GLTF</a:t>
            </a:r>
          </a:p>
        </p:txBody>
      </p:sp>
    </p:spTree>
    <p:extLst>
      <p:ext uri="{BB962C8B-B14F-4D97-AF65-F5344CB8AC3E}">
        <p14:creationId xmlns:p14="http://schemas.microsoft.com/office/powerpoint/2010/main" val="1664439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206</TotalTime>
  <Words>405</Words>
  <Application>Microsoft Macintosh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WORLDBUILDNG</vt:lpstr>
      <vt:lpstr>Workstations</vt:lpstr>
      <vt:lpstr>Worlds Beta</vt:lpstr>
      <vt:lpstr>What you’ll need</vt:lpstr>
      <vt:lpstr>Altspace Uploader </vt:lpstr>
      <vt:lpstr>Use the right version of Unity</vt:lpstr>
      <vt:lpstr>Workflow</vt:lpstr>
      <vt:lpstr>The Pizza Slide</vt:lpstr>
      <vt:lpstr>Altspace World Structure</vt:lpstr>
      <vt:lpstr>Choose the right proportions</vt:lpstr>
      <vt:lpstr>Making your models</vt:lpstr>
      <vt:lpstr>UV Coordinates</vt:lpstr>
      <vt:lpstr>2 ways you can participate</vt:lpstr>
    </vt:vector>
  </TitlesOfParts>
  <Company>St. Cloud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WORLDBUILDNG</dc:title>
  <dc:creator>Gill, Mark C.</dc:creator>
  <cp:lastModifiedBy>Bladow, Chelsea J</cp:lastModifiedBy>
  <cp:revision>13</cp:revision>
  <dcterms:created xsi:type="dcterms:W3CDTF">2021-06-03T11:24:45Z</dcterms:created>
  <dcterms:modified xsi:type="dcterms:W3CDTF">2021-07-01T13:39:29Z</dcterms:modified>
</cp:coreProperties>
</file>